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71" autoAdjust="0"/>
    <p:restoredTop sz="94451" autoAdjust="0"/>
  </p:normalViewPr>
  <p:slideViewPr>
    <p:cSldViewPr>
      <p:cViewPr varScale="1">
        <p:scale>
          <a:sx n="84" d="100"/>
          <a:sy n="84" d="100"/>
        </p:scale>
        <p:origin x="-9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8DA2E6-D669-4114-9368-3536D19614A1}" type="datetimeFigureOut">
              <a:rPr lang="en-US" smtClean="0"/>
              <a:t>10/31/2013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A3401E8-FCC7-4733-B1D8-7651AC64A8D8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14800"/>
            <a:ext cx="7772400" cy="1508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by: Sami </a:t>
            </a:r>
            <a:r>
              <a:rPr lang="en-US" sz="2400" dirty="0" err="1" smtClean="0"/>
              <a:t>Peiffer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631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33400"/>
            <a:ext cx="8229600" cy="914400"/>
          </a:xfrm>
        </p:spPr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smallest  dwarf  planet  in  the  Solar  System.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Pluto’s  journey  around  the  Sun  takes  248  Earth  years.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Pluto’s  atmosphere  is  composed  of  a  thin  layer  of  gas.</a:t>
            </a:r>
          </a:p>
          <a:p>
            <a:pPr>
              <a:buFont typeface="Wingdings" pitchFamily="2" charset="2"/>
              <a:buChar char="v"/>
            </a:pPr>
            <a:endParaRPr lang="en-US" sz="2000" dirty="0"/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 marL="68580" indent="0">
              <a:buNone/>
            </a:pPr>
            <a:r>
              <a:rPr lang="en-US" sz="2400" dirty="0"/>
              <a:t>http://</a:t>
            </a:r>
            <a:r>
              <a:rPr lang="en-US" sz="2000" dirty="0"/>
              <a:t>planetfacts.org</a:t>
            </a:r>
          </a:p>
          <a:p>
            <a:pPr marL="68580" indent="0">
              <a:buNone/>
            </a:pPr>
            <a:endParaRPr lang="en-US" sz="2000" dirty="0" smtClean="0"/>
          </a:p>
          <a:p>
            <a:pPr marL="68580" indent="0">
              <a:buNone/>
            </a:pP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8194" name="Picture 2" descr="C:\Documents and Settings\PeifferS\Local Settings\Temporary Internet Files\Content.IE5\MAFHDGU3\MM90021907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978" y="1755422"/>
            <a:ext cx="4038600" cy="409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5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8229600" cy="914400"/>
          </a:xfrm>
        </p:spPr>
        <p:txBody>
          <a:bodyPr/>
          <a:lstStyle/>
          <a:p>
            <a:r>
              <a:rPr lang="en-US" sz="4400" dirty="0" smtClean="0"/>
              <a:t>MERCURY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closest  planet  to  the  sun.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It’s  a  really  small  planet.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There  is  no  life  there  because  it  is  so  hot.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On  one  side  Mercury  is  so  hot  it  can  melt  lead.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  dark  side  of  the  planet  is  cold.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r>
              <a:rPr lang="en-US" sz="1200" dirty="0" smtClean="0"/>
              <a:t>http://www.scholastic.com/teachers/</a:t>
            </a:r>
            <a:endParaRPr lang="en-US" sz="1200" dirty="0"/>
          </a:p>
        </p:txBody>
      </p:sp>
      <p:pic>
        <p:nvPicPr>
          <p:cNvPr id="1031" name="Picture 7" descr="C:\Documents and Settings\PeifferS\Local Settings\Temporary Internet Files\Content.IE5\96LO5DQI\MM900219077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2181456"/>
            <a:ext cx="3124201" cy="316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321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457200"/>
            <a:ext cx="8229600" cy="914400"/>
          </a:xfrm>
        </p:spPr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Venus  is  the  same  size  as  the  Earth.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considered  to  be  Earth’s  twin  sister.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Venus’s  atmosphere  is  made  of  carbon  dioxide.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  volcanoes  are  as  tall  as  three  miles  into  the  atmosphere  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Venus  is  red.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r>
              <a:rPr lang="en-US" sz="1200" dirty="0" smtClean="0"/>
              <a:t>http://planetfacts.org</a:t>
            </a:r>
            <a:endParaRPr lang="en-US" sz="1200" dirty="0"/>
          </a:p>
        </p:txBody>
      </p:sp>
      <p:pic>
        <p:nvPicPr>
          <p:cNvPr id="1027" name="Picture 3" descr="C:\Documents and Settings\PeifferS\Local Settings\Temporary Internet Files\Content.IE5\MAFHDGU3\MM90021908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3102786" cy="332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180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533400"/>
            <a:ext cx="8229600" cy="914400"/>
          </a:xfrm>
        </p:spPr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Earth  is  the  same  size  as  Venus.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only  planet  known  to  have  life.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  Earth  is  around  4.6  million  years  old  according  to  scientists.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Oceans  cover  about  70%  of the Earth’s  surface,  much  of  which  has  never  been  explored.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Due  to  Earth’s  distance  from  the  sun, it  takes  about  8  minutes  and  19  seconds  for  light  to  reach  Earth.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r>
              <a:rPr lang="en-US" sz="1200" dirty="0" smtClean="0"/>
              <a:t>http://planetfacts.org</a:t>
            </a:r>
            <a:endParaRPr lang="en-US" sz="1300" dirty="0"/>
          </a:p>
        </p:txBody>
      </p:sp>
      <p:pic>
        <p:nvPicPr>
          <p:cNvPr id="2052" name="Picture 4" descr="C:\Documents and Settings\PeifferS\Local Settings\Temporary Internet Files\Content.IE5\MAFHDGU3\MP90043084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822" y="2144889"/>
            <a:ext cx="4045417" cy="29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68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609600"/>
            <a:ext cx="8229600" cy="914400"/>
          </a:xfrm>
        </p:spPr>
        <p:txBody>
          <a:bodyPr/>
          <a:lstStyle/>
          <a:p>
            <a:r>
              <a:rPr lang="en-US" sz="4400" dirty="0" smtClean="0"/>
              <a:t>MARS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The  diameter  is  6,785  km.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  orbital  speed  is  24.2  km.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35  million  miles  from  Earth.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One  day  in  Mars  equals  24.6  Earth  hours.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Scientists  believed  Mars  once  had  water  on  it.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endParaRPr lang="en-US" sz="2000" dirty="0" smtClean="0"/>
          </a:p>
          <a:p>
            <a:pPr marL="68580" indent="0">
              <a:buNone/>
            </a:pPr>
            <a:r>
              <a:rPr lang="en-US" sz="1200" dirty="0" smtClean="0"/>
              <a:t>http://</a:t>
            </a:r>
            <a:r>
              <a:rPr lang="en-US" sz="1100" dirty="0" smtClean="0"/>
              <a:t>planetfacts.org</a:t>
            </a:r>
          </a:p>
          <a:p>
            <a:pPr>
              <a:buFont typeface="Wingdings" pitchFamily="2" charset="2"/>
              <a:buChar char="v"/>
            </a:pPr>
            <a:endParaRPr lang="en-US" sz="2000" dirty="0"/>
          </a:p>
        </p:txBody>
      </p:sp>
      <p:pic>
        <p:nvPicPr>
          <p:cNvPr id="3074" name="Picture 2" descr="C:\Documents and Settings\PeifferS\Local Settings\Temporary Internet Files\Content.IE5\20PB7ICJ\MM90021907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6327"/>
            <a:ext cx="3657600" cy="370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216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457200"/>
            <a:ext cx="8229600" cy="914400"/>
          </a:xfrm>
        </p:spPr>
        <p:txBody>
          <a:bodyPr/>
          <a:lstStyle/>
          <a:p>
            <a:r>
              <a:rPr lang="en-US" sz="4400" dirty="0" smtClean="0"/>
              <a:t>JUPITER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A  year  on  Jupiter  is  equal  to  11.9  Earth  hours.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Jupiter’s  mass  is  318  larger  than  Earth.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largest  planet  in  the  Solar  System  and  has  a  mean  diameter  of  139,822  km.</a:t>
            </a:r>
          </a:p>
          <a:p>
            <a:pPr marL="68580" indent="0">
              <a:buNone/>
            </a:pPr>
            <a:endParaRPr lang="en-US" sz="2000" dirty="0"/>
          </a:p>
          <a:p>
            <a:pPr marL="68580" indent="0">
              <a:buNone/>
            </a:pPr>
            <a:endParaRPr lang="en-US" sz="2000" dirty="0" smtClean="0"/>
          </a:p>
          <a:p>
            <a:pPr marL="68580" indent="0">
              <a:buNone/>
            </a:pPr>
            <a:r>
              <a:rPr lang="en-US" sz="1400" dirty="0"/>
              <a:t>http://</a:t>
            </a:r>
            <a:r>
              <a:rPr lang="en-US" sz="1200" dirty="0"/>
              <a:t>planetfacts.org</a:t>
            </a:r>
          </a:p>
          <a:p>
            <a:pPr marL="68580" indent="0">
              <a:buNone/>
            </a:pPr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Documents and Settings\PeifferS\Local Settings\Temporary Internet Files\Content.IE5\20PB7ICJ\MM90021907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89946"/>
            <a:ext cx="3429000" cy="347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30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457200"/>
            <a:ext cx="8229600" cy="914400"/>
          </a:xfrm>
        </p:spPr>
        <p:txBody>
          <a:bodyPr/>
          <a:lstStyle/>
          <a:p>
            <a:r>
              <a:rPr lang="en-US" sz="4400" dirty="0" smtClean="0"/>
              <a:t>SATURN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sixth  planet  from  the  Sun.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only  planet  that  is  less  dense  than  water.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has  62  moons, 50  of  the  moons  have  been  named.</a:t>
            </a:r>
            <a:endParaRPr lang="en-US" sz="2000" dirty="0"/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 marL="68580" indent="0">
              <a:buNone/>
            </a:pPr>
            <a:endParaRPr lang="en-US" sz="2400" dirty="0" smtClean="0"/>
          </a:p>
          <a:p>
            <a:pPr marL="68580" indent="0">
              <a:buNone/>
            </a:pPr>
            <a:r>
              <a:rPr lang="en-US" sz="1100" dirty="0" smtClean="0"/>
              <a:t>http://planetfacts.org</a:t>
            </a:r>
            <a:endParaRPr lang="en-US" sz="1100" dirty="0"/>
          </a:p>
          <a:p>
            <a:pPr marL="68580" indent="0">
              <a:buNone/>
            </a:pPr>
            <a:endParaRPr lang="en-US" sz="2000" dirty="0"/>
          </a:p>
        </p:txBody>
      </p:sp>
      <p:pic>
        <p:nvPicPr>
          <p:cNvPr id="5122" name="Picture 2" descr="C:\Documents and Settings\PeifferS\Local Settings\Temporary Internet Files\Content.IE5\96LO5DQI\MM90021907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76400"/>
            <a:ext cx="4257675" cy="431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67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533400"/>
            <a:ext cx="8229600" cy="914400"/>
          </a:xfrm>
        </p:spPr>
        <p:txBody>
          <a:bodyPr/>
          <a:lstStyle/>
          <a:p>
            <a:r>
              <a:rPr lang="en-US" sz="4400" dirty="0" smtClean="0"/>
              <a:t>URANUS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The  orbital  speed  of  Uranus  is  6.6  km/sec.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This  planet  spins  from  East  to  West.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Due  to  the  fashion  in  which  it  spins, portions  of  Uranus  can  have  nights  that  last  over  40  years.</a:t>
            </a:r>
          </a:p>
          <a:p>
            <a:pPr>
              <a:buFont typeface="Wingdings" pitchFamily="2" charset="2"/>
              <a:buChar char="v"/>
            </a:pPr>
            <a:endParaRPr lang="en-US" sz="2000" dirty="0"/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 marL="68580" indent="0">
              <a:buNone/>
            </a:pPr>
            <a:r>
              <a:rPr lang="en-US" sz="2400" dirty="0"/>
              <a:t>http://</a:t>
            </a:r>
            <a:r>
              <a:rPr lang="en-US" sz="2000" dirty="0"/>
              <a:t>planetfacts.org</a:t>
            </a:r>
          </a:p>
          <a:p>
            <a:pPr marL="68580" indent="0"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endParaRPr lang="en-US" sz="2000" dirty="0"/>
          </a:p>
          <a:p>
            <a:pPr marL="68580" indent="0">
              <a:buNone/>
            </a:pPr>
            <a:endParaRPr lang="en-US" sz="1100" dirty="0" smtClean="0"/>
          </a:p>
        </p:txBody>
      </p:sp>
      <p:pic>
        <p:nvPicPr>
          <p:cNvPr id="6146" name="Picture 2" descr="C:\Documents and Settings\PeifferS\Local Settings\Temporary Internet Files\Content.IE5\96LO5DQI\MM90021907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49778"/>
            <a:ext cx="4170891" cy="422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094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728133"/>
            <a:ext cx="8229600" cy="914400"/>
          </a:xfrm>
        </p:spPr>
        <p:txBody>
          <a:bodyPr/>
          <a:lstStyle/>
          <a:p>
            <a:r>
              <a:rPr lang="en-US" sz="4400" dirty="0" smtClean="0"/>
              <a:t>NEPTUNE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30  times  farther  from  the  Sun  than  Earth  is.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It  is  the  forth  planet  in  the  Solar  System.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One  Neptune  day  is  equal  to  16  hours  in  Earth  time.</a:t>
            </a:r>
          </a:p>
          <a:p>
            <a:pPr>
              <a:buFont typeface="Wingdings" pitchFamily="2" charset="2"/>
              <a:buChar char="v"/>
            </a:pPr>
            <a:endParaRPr lang="en-US" sz="2000" dirty="0"/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 marL="68580" indent="0">
              <a:buNone/>
            </a:pPr>
            <a:r>
              <a:rPr lang="en-US" sz="2400" dirty="0"/>
              <a:t>http://</a:t>
            </a:r>
            <a:r>
              <a:rPr lang="en-US" sz="2000" dirty="0"/>
              <a:t>planetfacts.org</a:t>
            </a:r>
          </a:p>
          <a:p>
            <a:pPr marL="68580" indent="0">
              <a:buNone/>
            </a:pPr>
            <a:endParaRPr lang="en-US" sz="2000" dirty="0"/>
          </a:p>
        </p:txBody>
      </p:sp>
      <p:pic>
        <p:nvPicPr>
          <p:cNvPr id="7170" name="Picture 2" descr="C:\Documents and Settings\PeifferS\Local Settings\Temporary Internet Files\Content.IE5\20PB7ICJ\MM900219075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267200" cy="432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52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220</TotalTime>
  <Words>418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The Solar System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  <vt:lpstr>PLUTO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Samantha Peiffer</dc:creator>
  <cp:lastModifiedBy>Samantha Peiffer</cp:lastModifiedBy>
  <cp:revision>27</cp:revision>
  <dcterms:created xsi:type="dcterms:W3CDTF">2013-10-15T13:02:19Z</dcterms:created>
  <dcterms:modified xsi:type="dcterms:W3CDTF">2013-10-31T13:20:04Z</dcterms:modified>
</cp:coreProperties>
</file>